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8B8"/>
    <a:srgbClr val="29A329"/>
    <a:srgbClr val="33CC33"/>
    <a:srgbClr val="FF6600"/>
    <a:srgbClr val="FF00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36" y="-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279" y="9291554"/>
            <a:ext cx="12543855" cy="5511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899" y="1857729"/>
            <a:ext cx="12142585" cy="5652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7448229" y="5718559"/>
            <a:ext cx="1387506" cy="16240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38709" y="6911808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0057232" y="212455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469784" y="7977161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692115" y="7989568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8076653" y="798837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452975" y="798738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9044699" y="7987606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429237" y="798640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805559" y="7985426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187602" y="7985223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5080343" y="2753358"/>
            <a:ext cx="1906552" cy="87521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7138709" y="1246816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 smtClean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7138713" y="3076560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7138716" y="2387748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7138713" y="2018803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138713" y="2729626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3073063" y="5718559"/>
            <a:ext cx="3862123" cy="100500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7138713" y="6540902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2787313" y="5810250"/>
            <a:ext cx="4199582" cy="129417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8100520" y="8790200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991349" y="3908896"/>
            <a:ext cx="950622" cy="62604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653996" y="4366058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7138710" y="418126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712478" y="3958667"/>
            <a:ext cx="1253373" cy="40726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824549" y="1786640"/>
            <a:ext cx="1376119" cy="217202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733858" y="528820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</a:p>
        </p:txBody>
      </p: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485170" y="8789274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861492" y="8788292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453104" y="8788238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837754" y="8787312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214076" y="8786330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596509" y="8787082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arallelogram 63"/>
          <p:cNvSpPr/>
          <p:nvPr/>
        </p:nvSpPr>
        <p:spPr>
          <a:xfrm rot="8131823" flipV="1">
            <a:off x="4650989" y="8134400"/>
            <a:ext cx="2705545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3.3V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5" name="Parallelogram 64"/>
          <p:cNvSpPr/>
          <p:nvPr/>
        </p:nvSpPr>
        <p:spPr>
          <a:xfrm rot="8131823" flipV="1">
            <a:off x="5035366" y="8133267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29A3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PA14 / SWCLK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6" name="Parallelogram 65"/>
          <p:cNvSpPr/>
          <p:nvPr/>
        </p:nvSpPr>
        <p:spPr>
          <a:xfrm rot="8131823" flipV="1">
            <a:off x="5411688" y="8132285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008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PA13 / SWDIO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8" name="Parallelogram 67"/>
          <p:cNvSpPr/>
          <p:nvPr/>
        </p:nvSpPr>
        <p:spPr>
          <a:xfrm rot="8131823" flipV="1">
            <a:off x="5793160" y="8132316"/>
            <a:ext cx="2709904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 rot="18938880">
            <a:off x="4363812" y="8005932"/>
            <a:ext cx="2419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SWD </a:t>
            </a:r>
            <a:r>
              <a:rPr lang="en-US" sz="2400" b="1" dirty="0" smtClean="0">
                <a:solidFill>
                  <a:srgbClr val="0088B8"/>
                </a:solidFill>
              </a:rPr>
              <a:t>Programming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3189906" y="1193577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PB11 / </a:t>
            </a:r>
            <a:r>
              <a:rPr lang="en-US" sz="2400" dirty="0" smtClean="0">
                <a:solidFill>
                  <a:schemeClr val="bg1"/>
                </a:solidFill>
              </a:rPr>
              <a:t>AUX3_PU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12452281" y="1728491"/>
            <a:ext cx="1148586" cy="121607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733860" y="912631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733857" y="1273559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09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79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39</cp:revision>
  <dcterms:created xsi:type="dcterms:W3CDTF">2020-01-12T17:08:42Z</dcterms:created>
  <dcterms:modified xsi:type="dcterms:W3CDTF">2020-02-13T17:04:47Z</dcterms:modified>
</cp:coreProperties>
</file>

<file path=docProps/thumbnail.jpeg>
</file>